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8" r:id="rId2"/>
  </p:sldMasterIdLst>
  <p:notesMasterIdLst>
    <p:notesMasterId r:id="rId8"/>
  </p:notesMasterIdLst>
  <p:sldIdLst>
    <p:sldId id="256" r:id="rId3"/>
    <p:sldId id="388" r:id="rId4"/>
    <p:sldId id="389" r:id="rId5"/>
    <p:sldId id="387" r:id="rId6"/>
    <p:sldId id="383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86437" autoAdjust="0"/>
  </p:normalViewPr>
  <p:slideViewPr>
    <p:cSldViewPr>
      <p:cViewPr varScale="1">
        <p:scale>
          <a:sx n="96" d="100"/>
          <a:sy n="96" d="100"/>
        </p:scale>
        <p:origin x="198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7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84F9F-DCC3-447B-A37B-02B1BB31EFE5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F5FE7-50A7-45D0-9F00-FAD0FC6DB3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09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8572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3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4"/>
            <a:ext cx="3928017" cy="33879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8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3"/>
            <a:ext cx="4128739" cy="26184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53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" y="0"/>
            <a:ext cx="9148572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28600" y="1349830"/>
            <a:ext cx="8686800" cy="4731657"/>
          </a:xfrm>
        </p:spPr>
        <p:txBody>
          <a:bodyPr/>
          <a:lstStyle>
            <a:lvl1pPr>
              <a:buClr>
                <a:schemeClr val="accent4"/>
              </a:buClr>
              <a:defRPr>
                <a:solidFill>
                  <a:schemeClr val="bg1"/>
                </a:solidFill>
              </a:defRPr>
            </a:lvl1pPr>
            <a:lvl2pPr marL="522288" indent="-288925">
              <a:buClr>
                <a:schemeClr val="accent3"/>
              </a:buClr>
              <a:tabLst/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834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77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69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9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9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30495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4B1176-1CAD-432B-B52A-AD1A82855C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4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461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6484838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8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48229"/>
            <a:ext cx="8686800" cy="5023031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8125">
              <a:buClr>
                <a:schemeClr val="accent2"/>
              </a:buClr>
              <a:buFont typeface=".AppleSystemUIFont" charset="-120"/>
              <a:buChar char="–"/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28650" indent="-171450">
              <a:buClr>
                <a:schemeClr val="accent6"/>
              </a:buClr>
              <a:tabLst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01688" indent="-131763"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143000" indent="-2286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228601" y="6486689"/>
            <a:ext cx="3664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486689"/>
            <a:ext cx="351971" cy="365125"/>
          </a:xfrm>
        </p:spPr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8625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3550" indent="-228600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1775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1772"/>
            <a:ext cx="8686800" cy="4978400"/>
          </a:xfrm>
        </p:spPr>
        <p:txBody>
          <a:bodyPr/>
          <a:lstStyle>
            <a:lvl1pPr marL="288925" indent="-288925">
              <a:tabLst/>
              <a:defRPr sz="2200"/>
            </a:lvl1pPr>
            <a:lvl2pPr marL="577850" indent="-288925">
              <a:buClr>
                <a:schemeClr val="accent2"/>
              </a:buClr>
              <a:buFont typeface=".AppleSystemUIFont" charset="-120"/>
              <a:buChar char="–"/>
              <a:tabLst/>
              <a:defRPr sz="1600"/>
            </a:lvl2pPr>
            <a:lvl3pPr marL="801688" indent="-223838">
              <a:buClr>
                <a:schemeClr val="accent6"/>
              </a:buClr>
              <a:tabLst/>
              <a:defRPr sz="1600"/>
            </a:lvl3pPr>
            <a:lvl4pPr marL="1035050" indent="-233363">
              <a:tabLst/>
              <a:defRPr sz="1400"/>
            </a:lvl4pPr>
            <a:lvl5pPr marL="11430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92364"/>
            <a:ext cx="8686800" cy="748125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36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16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860" y="0"/>
            <a:ext cx="9189720" cy="690611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383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6086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4000" cy="6856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10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703320" cy="265590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77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652520" cy="152814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942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6144"/>
            <a:ext cx="8686800" cy="7075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59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 marL="574675" indent="-112713">
              <a:tabLst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89249"/>
            <a:ext cx="86868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1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3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8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0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" y="2"/>
            <a:ext cx="9148571" cy="6864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0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1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571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300658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306286"/>
            <a:ext cx="8686800" cy="496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2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522288" indent="-2889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746125" indent="-22383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035050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33715"/>
            <a:ext cx="8686800" cy="5257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28600" y="6486689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44342"/>
            <a:ext cx="4891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66725" indent="-2333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628650" indent="-161925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863600" indent="-2032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OTP</a:t>
            </a:r>
            <a:r>
              <a:rPr lang="zh-TW" altLang="en-US" dirty="0"/>
              <a:t> </a:t>
            </a:r>
            <a:r>
              <a:rPr lang="en-US" altLang="zh-TW" dirty="0"/>
              <a:t>Register Map </a:t>
            </a:r>
            <a:r>
              <a:rPr lang="en-US" dirty="0"/>
              <a:t>User Manual</a:t>
            </a:r>
            <a:endParaRPr lang="en-US" sz="32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BB2AFAD-AC14-43ED-8156-2F06FE8FC3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OTP</a:t>
            </a:r>
            <a:r>
              <a:rPr lang="zh-TW" altLang="en-US" dirty="0"/>
              <a:t> </a:t>
            </a:r>
            <a:r>
              <a:rPr lang="en-US" altLang="zh-TW" dirty="0"/>
              <a:t>Register Map : Do Not Use </a:t>
            </a:r>
            <a:r>
              <a:rPr lang="en-US" altLang="zh-TW" dirty="0" err="1"/>
              <a:t>RegisterMap</a:t>
            </a:r>
            <a:r>
              <a:rPr lang="en-US" altLang="zh-TW" dirty="0"/>
              <a:t>(*.txt) – 1/2 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835956"/>
            <a:ext cx="5410200" cy="3869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131804"/>
            <a:ext cx="2209800" cy="1028700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836295" y="1248173"/>
            <a:ext cx="518541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3363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4186"/>
              </a:buClr>
              <a:buFont typeface="Arial" charset="0"/>
              <a:buChar char="•"/>
              <a:tabLst/>
              <a:defRPr sz="22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66725" indent="-238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.AppleSystemUIFont" charset="-120"/>
              <a:buChar char="–"/>
              <a:tabLst/>
              <a:defRPr sz="18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628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charset="0"/>
              <a:buChar char="•"/>
              <a:tabLst/>
              <a:defRPr sz="16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801688" indent="-1317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4186"/>
              </a:buClr>
              <a:buFont typeface="Arial" charset="0"/>
              <a:buChar char="•"/>
              <a:tabLst/>
              <a:defRPr sz="14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4186"/>
              </a:buClr>
              <a:buFont typeface="Arial" charset="0"/>
              <a:buChar char="•"/>
              <a:defRPr sz="1600" kern="120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/>
              <a:t>*.OPT : file with OPT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/>
              <a:t>*.</a:t>
            </a:r>
            <a:r>
              <a:rPr lang="en-US" altLang="zh-TW" sz="1600" dirty="0" err="1"/>
              <a:t>yaml</a:t>
            </a:r>
            <a:r>
              <a:rPr lang="en-US" altLang="zh-TW" sz="1600" dirty="0"/>
              <a:t>: file for construct frame of OTP register map  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836294" y="2286000"/>
            <a:ext cx="571690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3363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4186"/>
              </a:buClr>
              <a:buFont typeface="Arial" charset="0"/>
              <a:buChar char="•"/>
              <a:tabLst/>
              <a:defRPr sz="22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66725" indent="-238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.AppleSystemUIFont" charset="-120"/>
              <a:buChar char="–"/>
              <a:tabLst/>
              <a:defRPr sz="18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628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charset="0"/>
              <a:buChar char="•"/>
              <a:tabLst/>
              <a:defRPr sz="16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801688" indent="-1317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4186"/>
              </a:buClr>
              <a:buFont typeface="Arial" charset="0"/>
              <a:buChar char="•"/>
              <a:tabLst/>
              <a:defRPr sz="14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4186"/>
              </a:buClr>
              <a:buFont typeface="Arial" charset="0"/>
              <a:buChar char="•"/>
              <a:defRPr sz="1600" kern="120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/>
              <a:t>GUI of OTP register map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TW" sz="1400" dirty="0"/>
              <a:t>Do Not Use </a:t>
            </a:r>
            <a:r>
              <a:rPr lang="en-US" altLang="zh-TW" sz="1400" dirty="0" err="1"/>
              <a:t>RegisterMap</a:t>
            </a:r>
            <a:r>
              <a:rPr lang="en-US" altLang="zh-TW" sz="1400" dirty="0"/>
              <a:t>(*.txt)  </a:t>
            </a:r>
          </a:p>
        </p:txBody>
      </p:sp>
      <p:sp>
        <p:nvSpPr>
          <p:cNvPr id="9" name="Rectangle 8"/>
          <p:cNvSpPr/>
          <p:nvPr/>
        </p:nvSpPr>
        <p:spPr>
          <a:xfrm>
            <a:off x="5715000" y="1051317"/>
            <a:ext cx="1524000" cy="39648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64280" y="3178888"/>
            <a:ext cx="1200150" cy="26916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0BFAB6B-617C-44FA-AC47-D28156C1B002}"/>
              </a:ext>
            </a:extLst>
          </p:cNvPr>
          <p:cNvSpPr txBox="1"/>
          <p:nvPr/>
        </p:nvSpPr>
        <p:spPr>
          <a:xfrm>
            <a:off x="3948632" y="2227465"/>
            <a:ext cx="422133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If there are multiple .</a:t>
            </a:r>
            <a:r>
              <a:rPr lang="en-US" altLang="zh-TW" dirty="0" err="1">
                <a:solidFill>
                  <a:srgbClr val="FF0000"/>
                </a:solidFill>
              </a:rPr>
              <a:t>otp</a:t>
            </a:r>
            <a:r>
              <a:rPr lang="en-US" altLang="zh-TW" dirty="0">
                <a:solidFill>
                  <a:srgbClr val="FF0000"/>
                </a:solidFill>
              </a:rPr>
              <a:t> files in the folder, it will update all in the output file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66E2052-E34F-4A07-A0F5-DD5E4630BC63}"/>
              </a:ext>
            </a:extLst>
          </p:cNvPr>
          <p:cNvCxnSpPr>
            <a:cxnSpLocks/>
          </p:cNvCxnSpPr>
          <p:nvPr/>
        </p:nvCxnSpPr>
        <p:spPr>
          <a:xfrm flipH="1">
            <a:off x="5118736" y="2850217"/>
            <a:ext cx="469292" cy="463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02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" y="2971800"/>
            <a:ext cx="8718233" cy="16751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705" y="1131804"/>
            <a:ext cx="2209800" cy="1028700"/>
          </a:xfrm>
          <a:prstGeom prst="rect">
            <a:avLst/>
          </a:prstGeom>
        </p:spPr>
      </p:pic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609600" y="1248173"/>
            <a:ext cx="518541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3363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4186"/>
              </a:buClr>
              <a:buFont typeface="Arial" charset="0"/>
              <a:buChar char="•"/>
              <a:tabLst/>
              <a:defRPr sz="22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66725" indent="-238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.AppleSystemUIFont" charset="-120"/>
              <a:buChar char="–"/>
              <a:tabLst/>
              <a:defRPr sz="18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628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charset="0"/>
              <a:buChar char="•"/>
              <a:tabLst/>
              <a:defRPr sz="16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801688" indent="-1317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4186"/>
              </a:buClr>
              <a:buFont typeface="Arial" charset="0"/>
              <a:buChar char="•"/>
              <a:tabLst/>
              <a:defRPr sz="14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4186"/>
              </a:buClr>
              <a:buFont typeface="Arial" charset="0"/>
              <a:buChar char="•"/>
              <a:defRPr sz="1600" kern="120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/>
              <a:t>*.OPT : file with OPT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/>
              <a:t>*.</a:t>
            </a:r>
            <a:r>
              <a:rPr lang="en-US" altLang="zh-TW" sz="1600" dirty="0" err="1"/>
              <a:t>yaml</a:t>
            </a:r>
            <a:r>
              <a:rPr lang="en-US" altLang="zh-TW" sz="1600" dirty="0"/>
              <a:t>: file for construct frame of OTP register map  </a:t>
            </a:r>
          </a:p>
        </p:txBody>
      </p:sp>
      <p:sp>
        <p:nvSpPr>
          <p:cNvPr id="9" name="Rectangle 8"/>
          <p:cNvSpPr/>
          <p:nvPr/>
        </p:nvSpPr>
        <p:spPr>
          <a:xfrm>
            <a:off x="5488305" y="1051317"/>
            <a:ext cx="1524000" cy="39648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80835" y="1672347"/>
            <a:ext cx="462915" cy="27075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53400" y="2993939"/>
            <a:ext cx="510540" cy="154377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OTP</a:t>
            </a:r>
            <a:r>
              <a:rPr lang="zh-TW" altLang="en-US" dirty="0"/>
              <a:t> </a:t>
            </a:r>
            <a:r>
              <a:rPr lang="en-US" altLang="zh-TW" dirty="0"/>
              <a:t>Register Map : Do Not Use </a:t>
            </a:r>
            <a:r>
              <a:rPr lang="en-US" altLang="zh-TW" dirty="0" err="1"/>
              <a:t>RegisterMap</a:t>
            </a:r>
            <a:r>
              <a:rPr lang="en-US" altLang="zh-TW" dirty="0"/>
              <a:t>(*.txt) – 2/2 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969546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200400"/>
            <a:ext cx="4885991" cy="34834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128712"/>
            <a:ext cx="2171700" cy="1247775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836295" y="1248173"/>
            <a:ext cx="518541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3363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4186"/>
              </a:buClr>
              <a:buFont typeface="Arial" charset="0"/>
              <a:buChar char="•"/>
              <a:tabLst/>
              <a:defRPr sz="22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66725" indent="-238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.AppleSystemUIFont" charset="-120"/>
              <a:buChar char="–"/>
              <a:tabLst/>
              <a:defRPr sz="18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628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charset="0"/>
              <a:buChar char="•"/>
              <a:tabLst/>
              <a:defRPr sz="16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801688" indent="-1317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4186"/>
              </a:buClr>
              <a:buFont typeface="Arial" charset="0"/>
              <a:buChar char="•"/>
              <a:tabLst/>
              <a:defRPr sz="14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4186"/>
              </a:buClr>
              <a:buFont typeface="Arial" charset="0"/>
              <a:buChar char="•"/>
              <a:defRPr sz="1600" kern="120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/>
              <a:t>*.OPT : file with OPT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/>
              <a:t>*.</a:t>
            </a:r>
            <a:r>
              <a:rPr lang="en-US" altLang="zh-TW" sz="1600" dirty="0" err="1"/>
              <a:t>yaml</a:t>
            </a:r>
            <a:r>
              <a:rPr lang="en-US" altLang="zh-TW" sz="1600" dirty="0"/>
              <a:t>: file for construct frame of OTP register map 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836294" y="2425134"/>
            <a:ext cx="5827395" cy="69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3363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4186"/>
              </a:buClr>
              <a:buFont typeface="Arial" charset="0"/>
              <a:buChar char="•"/>
              <a:tabLst/>
              <a:defRPr sz="22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66725" indent="-238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.AppleSystemUIFont" charset="-120"/>
              <a:buChar char="–"/>
              <a:tabLst/>
              <a:defRPr sz="18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628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charset="0"/>
              <a:buChar char="•"/>
              <a:tabLst/>
              <a:defRPr sz="16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801688" indent="-1317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4186"/>
              </a:buClr>
              <a:buFont typeface="Arial" charset="0"/>
              <a:buChar char="•"/>
              <a:tabLst/>
              <a:defRPr sz="1400" kern="1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4186"/>
              </a:buClr>
              <a:buFont typeface="Arial" charset="0"/>
              <a:buChar char="•"/>
              <a:defRPr sz="1600" kern="120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/>
              <a:t>GUI of OTP register map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TW" sz="1400" dirty="0"/>
              <a:t> Use </a:t>
            </a:r>
            <a:r>
              <a:rPr lang="en-US" altLang="zh-TW" sz="1400" dirty="0" err="1"/>
              <a:t>RegisterMap</a:t>
            </a:r>
            <a:r>
              <a:rPr lang="en-US" altLang="zh-TW" sz="1400" dirty="0"/>
              <a:t>(*.txt)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15000" y="1051317"/>
            <a:ext cx="1524000" cy="39648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69861" y="4019551"/>
            <a:ext cx="1293829" cy="3124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OTP</a:t>
            </a:r>
            <a:r>
              <a:rPr lang="zh-TW" altLang="en-US" dirty="0"/>
              <a:t> </a:t>
            </a:r>
            <a:r>
              <a:rPr lang="en-US" altLang="zh-TW" dirty="0"/>
              <a:t>Register Map : Use </a:t>
            </a:r>
            <a:r>
              <a:rPr lang="en-US" altLang="zh-TW" dirty="0" err="1"/>
              <a:t>RegisterMap</a:t>
            </a:r>
            <a:r>
              <a:rPr lang="en-US" altLang="zh-TW" dirty="0"/>
              <a:t>(*.txt) – 1/2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16" name="Rectangle 15"/>
          <p:cNvSpPr/>
          <p:nvPr/>
        </p:nvSpPr>
        <p:spPr>
          <a:xfrm>
            <a:off x="5715000" y="1667713"/>
            <a:ext cx="1417320" cy="26395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670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68592"/>
            <a:ext cx="8405813" cy="1617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" y="4704323"/>
            <a:ext cx="8432483" cy="1620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924800" y="1961191"/>
            <a:ext cx="430530" cy="1760941"/>
          </a:xfrm>
          <a:prstGeom prst="rect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21330" y="1976431"/>
            <a:ext cx="4872990" cy="1760941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OTP</a:t>
            </a:r>
            <a:r>
              <a:rPr lang="zh-TW" altLang="en-US" dirty="0"/>
              <a:t> </a:t>
            </a:r>
            <a:r>
              <a:rPr lang="en-US" altLang="zh-TW" dirty="0"/>
              <a:t>Register Map : Use </a:t>
            </a:r>
            <a:r>
              <a:rPr lang="en-US" altLang="zh-TW" dirty="0" err="1"/>
              <a:t>RegisterMap</a:t>
            </a:r>
            <a:r>
              <a:rPr lang="en-US" altLang="zh-TW" dirty="0"/>
              <a:t>(*.txt) – 2/2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7670" y="1676400"/>
            <a:ext cx="3417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600" dirty="0"/>
              <a:t>Result of Use </a:t>
            </a:r>
            <a:r>
              <a:rPr lang="en-US" altLang="zh-TW" sz="1600" dirty="0" err="1"/>
              <a:t>RegisterMap</a:t>
            </a:r>
            <a:r>
              <a:rPr lang="en-US" altLang="zh-TW" sz="1600" dirty="0"/>
              <a:t>(*.txt)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407670" y="4385846"/>
            <a:ext cx="4113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600" dirty="0"/>
              <a:t>Result of Do Not Use </a:t>
            </a:r>
            <a:r>
              <a:rPr lang="en-US" altLang="zh-TW" sz="1600" dirty="0" err="1"/>
              <a:t>RegisterMap</a:t>
            </a:r>
            <a:r>
              <a:rPr lang="en-US" altLang="zh-TW" sz="1600" dirty="0"/>
              <a:t>(*.txt)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556" y="1014712"/>
            <a:ext cx="2143125" cy="67692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202556" y="1226820"/>
            <a:ext cx="2183130" cy="217170"/>
          </a:xfrm>
          <a:prstGeom prst="rect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140065" y="1264920"/>
            <a:ext cx="0" cy="64008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421880" y="1295400"/>
            <a:ext cx="731520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126356" y="990600"/>
            <a:ext cx="2183130" cy="217170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495800" y="1066800"/>
            <a:ext cx="0" cy="91440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495800" y="1066800"/>
            <a:ext cx="64008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001000" y="4876800"/>
            <a:ext cx="430530" cy="1760941"/>
          </a:xfrm>
          <a:prstGeom prst="rect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956" y="4009372"/>
            <a:ext cx="2143125" cy="676927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8216265" y="4343400"/>
            <a:ext cx="0" cy="45720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467600" y="4343400"/>
            <a:ext cx="731520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261135" y="4242190"/>
            <a:ext cx="2183130" cy="217170"/>
          </a:xfrm>
          <a:prstGeom prst="rect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0016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radyne-ppt-template-wide_final">
  <a:themeElements>
    <a:clrScheme name="Custom 20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4"/>
      </a:accent6>
      <a:hlink>
        <a:srgbClr val="224186"/>
      </a:hlink>
      <a:folHlink>
        <a:srgbClr val="5D176A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2" id="{170483F9-DB3A-9B40-811C-8AB3A2C6DAA4}" vid="{DF73B366-5E7A-D947-9831-EC06D64A93A0}"/>
    </a:ext>
  </a:extLst>
</a:theme>
</file>

<file path=ppt/theme/theme2.xml><?xml version="1.0" encoding="utf-8"?>
<a:theme xmlns:a="http://schemas.openxmlformats.org/drawingml/2006/main" name="Teradyne-ppt-template-standard_final-PG#">
  <a:themeElements>
    <a:clrScheme name="Custom 6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3"/>
      </a:accent6>
      <a:hlink>
        <a:srgbClr val="224186"/>
      </a:hlink>
      <a:folHlink>
        <a:srgbClr val="5D176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E50459F-03A9-ED47-91DF-BE19CEFB5B0F}" vid="{FF07CED8-E9FB-354E-9D58-A128F3C73F2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20180508_MP1P_TTR_Item</Template>
  <TotalTime>25608</TotalTime>
  <Words>169</Words>
  <Application>Microsoft Office PowerPoint</Application>
  <PresentationFormat>如螢幕大小 (4:3)</PresentationFormat>
  <Paragraphs>18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.AppleSystemUIFont</vt:lpstr>
      <vt:lpstr>Arial</vt:lpstr>
      <vt:lpstr>Calibri</vt:lpstr>
      <vt:lpstr>Wingdings</vt:lpstr>
      <vt:lpstr>Teradyne-ppt-template-wide_final</vt:lpstr>
      <vt:lpstr>Teradyne-ppt-template-standard_final-PG#</vt:lpstr>
      <vt:lpstr>OTP Register Map User Manual</vt:lpstr>
      <vt:lpstr>OTP Register Map : Do Not Use RegisterMap(*.txt) – 1/2  </vt:lpstr>
      <vt:lpstr>OTP Register Map : Do Not Use RegisterMap(*.txt) – 2/2  </vt:lpstr>
      <vt:lpstr>OTP Register Map : Use RegisterMap(*.txt) – 1/2  </vt:lpstr>
      <vt:lpstr>OTP Register Map : Use RegisterMap(*.txt) – 2/2  </vt:lpstr>
    </vt:vector>
  </TitlesOfParts>
  <Company>Teradyne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UVS256 Output Compensation Bandwidth</dc:title>
  <dc:creator>Teradyne User</dc:creator>
  <cp:lastModifiedBy>Harvey Chen</cp:lastModifiedBy>
  <cp:revision>514</cp:revision>
  <dcterms:created xsi:type="dcterms:W3CDTF">2018-06-06T09:39:52Z</dcterms:created>
  <dcterms:modified xsi:type="dcterms:W3CDTF">2020-09-23T06:14:48Z</dcterms:modified>
</cp:coreProperties>
</file>